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756126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orient="horz" pos="748">
          <p15:clr>
            <a:srgbClr val="A4A3A4"/>
          </p15:clr>
        </p15:guide>
        <p15:guide id="3" orient="horz" pos="1111">
          <p15:clr>
            <a:srgbClr val="A4A3A4"/>
          </p15:clr>
        </p15:guide>
        <p15:guide id="4" pos="3368">
          <p15:clr>
            <a:srgbClr val="A4A3A4"/>
          </p15:clr>
        </p15:guide>
        <p15:guide id="5" pos="329">
          <p15:clr>
            <a:srgbClr val="A4A3A4"/>
          </p15:clr>
        </p15:guide>
        <p15:guide id="6" pos="64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AD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0" autoAdjust="0"/>
  </p:normalViewPr>
  <p:slideViewPr>
    <p:cSldViewPr showGuides="1">
      <p:cViewPr varScale="1">
        <p:scale>
          <a:sx n="53" d="100"/>
          <a:sy n="53" d="100"/>
        </p:scale>
        <p:origin x="1404" y="36"/>
      </p:cViewPr>
      <p:guideLst>
        <p:guide orient="horz" pos="2382"/>
        <p:guide orient="horz" pos="748"/>
        <p:guide orient="horz" pos="1111"/>
        <p:guide pos="3368"/>
        <p:guide pos="329"/>
        <p:guide pos="640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1" cy="162077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4011" y="4284715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1" cy="645157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704" y="4858812"/>
            <a:ext cx="9089391" cy="150175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704" y="3204787"/>
            <a:ext cx="9089391" cy="165402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9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35811" y="1764295"/>
            <a:ext cx="4722919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671" y="1692534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671" y="2397901"/>
            <a:ext cx="4724775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100" y="1692534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100" y="2397901"/>
            <a:ext cx="4726631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672" y="301051"/>
            <a:ext cx="3518054" cy="12812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672" y="1582265"/>
            <a:ext cx="3518054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34671" y="302802"/>
            <a:ext cx="9624060" cy="885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671" y="1764295"/>
            <a:ext cx="9624060" cy="4990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34671" y="7008171"/>
            <a:ext cx="2495127" cy="4025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B1B2129D-0075-445E-9814-7CACEA2B04CD}" type="datetimeFigureOut">
              <a:rPr lang="de-DE" smtClean="0"/>
              <a:pPr/>
              <a:t>14.02.2016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86460" y="7008171"/>
            <a:ext cx="3386243" cy="4025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714852" y="7008171"/>
            <a:ext cx="2495127" cy="4025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992051A-350E-4FA6-A43C-A2F635D5793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54" b="34125"/>
          <a:stretch/>
        </p:blipFill>
        <p:spPr>
          <a:xfrm>
            <a:off x="8834029" y="6939074"/>
            <a:ext cx="1324702" cy="5407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ADAD0E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137501" y="3451274"/>
            <a:ext cx="2376370" cy="648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b="1" dirty="0" smtClean="0"/>
              <a:t>ICH</a:t>
            </a:r>
            <a:endParaRPr lang="de-DE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4133300" y="2412479"/>
            <a:ext cx="2376000" cy="43200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Meine Eltern</a:t>
            </a:r>
            <a:endParaRPr lang="de-DE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670156" y="1455935"/>
            <a:ext cx="1800000" cy="43200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Opa &amp; Oma</a:t>
            </a:r>
            <a:endParaRPr lang="de-DE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198548" y="1455935"/>
            <a:ext cx="1800000" cy="43200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Opi &amp; Omi</a:t>
            </a:r>
            <a:endParaRPr lang="de-DE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22288" y="3513035"/>
            <a:ext cx="2664172" cy="52322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Meine älteren Geschwister </a:t>
            </a:r>
            <a:br>
              <a:rPr lang="de-DE" sz="1400" dirty="0" smtClean="0">
                <a:latin typeface="Arial" pitchFamily="34" charset="0"/>
                <a:cs typeface="Arial" pitchFamily="34" charset="0"/>
              </a:rPr>
            </a:br>
            <a:r>
              <a:rPr lang="de-DE" sz="1400" dirty="0" smtClean="0">
                <a:latin typeface="Arial" pitchFamily="34" charset="0"/>
                <a:cs typeface="Arial" pitchFamily="34" charset="0"/>
              </a:rPr>
              <a:t>mit Partnern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7507113" y="3513035"/>
            <a:ext cx="2664000" cy="52322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Meine jüngeren Geschwister mit Partnern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4425686" y="4246428"/>
            <a:ext cx="1800000" cy="43200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>
                <a:latin typeface="Arial" pitchFamily="34" charset="0"/>
                <a:cs typeface="Arial" pitchFamily="34" charset="0"/>
              </a:rPr>
              <a:t>Mein Mann/Frau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2898628" y="5148783"/>
            <a:ext cx="1800000" cy="52322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Unser Kind 1</a:t>
            </a:r>
            <a:br>
              <a:rPr lang="de-DE" sz="1400" dirty="0" smtClean="0">
                <a:latin typeface="Arial" pitchFamily="34" charset="0"/>
                <a:cs typeface="Arial" pitchFamily="34" charset="0"/>
              </a:rPr>
            </a:br>
            <a:r>
              <a:rPr lang="de-DE" sz="1400" dirty="0" smtClean="0">
                <a:latin typeface="Arial" pitchFamily="34" charset="0"/>
                <a:cs typeface="Arial" pitchFamily="34" charset="0"/>
              </a:rPr>
              <a:t>mit Partner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6210996" y="5148783"/>
            <a:ext cx="1800000" cy="52322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Unser Kind 2</a:t>
            </a:r>
            <a:br>
              <a:rPr lang="de-DE" sz="1400" dirty="0" smtClean="0">
                <a:latin typeface="Arial" pitchFamily="34" charset="0"/>
                <a:cs typeface="Arial" pitchFamily="34" charset="0"/>
              </a:rPr>
            </a:br>
            <a:r>
              <a:rPr lang="de-DE" sz="1400" dirty="0" smtClean="0">
                <a:latin typeface="Arial" pitchFamily="34" charset="0"/>
                <a:cs typeface="Arial" pitchFamily="34" charset="0"/>
              </a:rPr>
              <a:t>mit Partner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2121330" y="6337758"/>
            <a:ext cx="1569186" cy="43200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Unser Enkelkind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3777514" y="6343275"/>
            <a:ext cx="1569186" cy="43200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Unser Enkelkind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6331702" y="6343275"/>
            <a:ext cx="1569186" cy="43200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Unser Enkelkind</a:t>
            </a:r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Meine Familie</a:t>
            </a:r>
            <a:endParaRPr lang="de-DE" dirty="0"/>
          </a:p>
        </p:txBody>
      </p:sp>
      <p:cxnSp>
        <p:nvCxnSpPr>
          <p:cNvPr id="30" name="Gerade Verbindung mit Pfeil 29"/>
          <p:cNvCxnSpPr>
            <a:stCxn id="8" idx="2"/>
            <a:endCxn id="6" idx="0"/>
          </p:cNvCxnSpPr>
          <p:nvPr/>
        </p:nvCxnSpPr>
        <p:spPr>
          <a:xfrm rot="16200000" flipH="1">
            <a:off x="4183456" y="1274635"/>
            <a:ext cx="524544" cy="175114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29"/>
          <p:cNvCxnSpPr>
            <a:stCxn id="11" idx="2"/>
            <a:endCxn id="6" idx="0"/>
          </p:cNvCxnSpPr>
          <p:nvPr/>
        </p:nvCxnSpPr>
        <p:spPr>
          <a:xfrm rot="5400000">
            <a:off x="5947652" y="1261583"/>
            <a:ext cx="524544" cy="1777248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29"/>
          <p:cNvCxnSpPr>
            <a:stCxn id="6" idx="2"/>
            <a:endCxn id="14" idx="0"/>
          </p:cNvCxnSpPr>
          <p:nvPr/>
        </p:nvCxnSpPr>
        <p:spPr>
          <a:xfrm rot="16200000" flipH="1">
            <a:off x="6745928" y="1419850"/>
            <a:ext cx="668556" cy="351781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29"/>
          <p:cNvCxnSpPr>
            <a:stCxn id="6" idx="2"/>
            <a:endCxn id="13" idx="0"/>
          </p:cNvCxnSpPr>
          <p:nvPr/>
        </p:nvCxnSpPr>
        <p:spPr>
          <a:xfrm rot="5400000">
            <a:off x="3253559" y="1445294"/>
            <a:ext cx="668556" cy="346692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29"/>
          <p:cNvCxnSpPr>
            <a:stCxn id="6" idx="2"/>
            <a:endCxn id="4" idx="0"/>
          </p:cNvCxnSpPr>
          <p:nvPr/>
        </p:nvCxnSpPr>
        <p:spPr>
          <a:xfrm>
            <a:off x="5321300" y="2844479"/>
            <a:ext cx="4386" cy="606795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llipse 52"/>
          <p:cNvSpPr/>
          <p:nvPr/>
        </p:nvSpPr>
        <p:spPr>
          <a:xfrm>
            <a:off x="5161156" y="4068663"/>
            <a:ext cx="216024" cy="216024"/>
          </a:xfrm>
          <a:prstGeom prst="ellips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Ellipse 53"/>
          <p:cNvSpPr/>
          <p:nvPr/>
        </p:nvSpPr>
        <p:spPr>
          <a:xfrm>
            <a:off x="5305172" y="4068663"/>
            <a:ext cx="216024" cy="216024"/>
          </a:xfrm>
          <a:prstGeom prst="ellips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55" name="Gerade Verbindung mit Pfeil 29"/>
          <p:cNvCxnSpPr>
            <a:stCxn id="17" idx="2"/>
            <a:endCxn id="19" idx="0"/>
          </p:cNvCxnSpPr>
          <p:nvPr/>
        </p:nvCxnSpPr>
        <p:spPr>
          <a:xfrm rot="16200000" flipH="1">
            <a:off x="5983164" y="4020950"/>
            <a:ext cx="470355" cy="1785310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29"/>
          <p:cNvCxnSpPr>
            <a:stCxn id="17" idx="2"/>
            <a:endCxn id="18" idx="0"/>
          </p:cNvCxnSpPr>
          <p:nvPr/>
        </p:nvCxnSpPr>
        <p:spPr>
          <a:xfrm rot="5400000">
            <a:off x="4326980" y="4150076"/>
            <a:ext cx="470355" cy="1527058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mit Pfeil 29"/>
          <p:cNvCxnSpPr>
            <a:stCxn id="18" idx="2"/>
            <a:endCxn id="21" idx="0"/>
          </p:cNvCxnSpPr>
          <p:nvPr/>
        </p:nvCxnSpPr>
        <p:spPr>
          <a:xfrm rot="16200000" flipH="1">
            <a:off x="3844731" y="5625899"/>
            <a:ext cx="671272" cy="763479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29"/>
          <p:cNvCxnSpPr>
            <a:stCxn id="18" idx="2"/>
            <a:endCxn id="20" idx="0"/>
          </p:cNvCxnSpPr>
          <p:nvPr/>
        </p:nvCxnSpPr>
        <p:spPr>
          <a:xfrm rot="5400000">
            <a:off x="3019399" y="5558528"/>
            <a:ext cx="665755" cy="892705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29"/>
          <p:cNvCxnSpPr>
            <a:stCxn id="19" idx="2"/>
            <a:endCxn id="22" idx="0"/>
          </p:cNvCxnSpPr>
          <p:nvPr/>
        </p:nvCxnSpPr>
        <p:spPr>
          <a:xfrm>
            <a:off x="7110996" y="5672003"/>
            <a:ext cx="5299" cy="671272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7507113" y="2412479"/>
            <a:ext cx="2664000" cy="43200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Onkels &amp; Tanten</a:t>
            </a:r>
          </a:p>
        </p:txBody>
      </p:sp>
      <p:sp>
        <p:nvSpPr>
          <p:cNvPr id="76" name="Textfeld 75"/>
          <p:cNvSpPr txBox="1"/>
          <p:nvPr/>
        </p:nvSpPr>
        <p:spPr>
          <a:xfrm>
            <a:off x="522288" y="2412479"/>
            <a:ext cx="2664000" cy="432000"/>
          </a:xfrm>
          <a:prstGeom prst="rect">
            <a:avLst/>
          </a:prstGeom>
          <a:noFill/>
          <a:ln w="28575">
            <a:solidFill>
              <a:srgbClr val="ADAD0E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400" dirty="0" smtClean="0">
                <a:latin typeface="Arial" pitchFamily="34" charset="0"/>
                <a:cs typeface="Arial" pitchFamily="34" charset="0"/>
              </a:rPr>
              <a:t>Onkels &amp; Tanten</a:t>
            </a:r>
          </a:p>
        </p:txBody>
      </p:sp>
      <p:cxnSp>
        <p:nvCxnSpPr>
          <p:cNvPr id="92" name="Gerade Verbindung mit Pfeil 29"/>
          <p:cNvCxnSpPr>
            <a:stCxn id="11" idx="2"/>
            <a:endCxn id="75" idx="0"/>
          </p:cNvCxnSpPr>
          <p:nvPr/>
        </p:nvCxnSpPr>
        <p:spPr>
          <a:xfrm rot="16200000" flipH="1">
            <a:off x="7706558" y="1279924"/>
            <a:ext cx="524544" cy="1740565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Gerade Verbindung mit Pfeil 29"/>
          <p:cNvCxnSpPr>
            <a:stCxn id="8" idx="2"/>
            <a:endCxn id="76" idx="0"/>
          </p:cNvCxnSpPr>
          <p:nvPr/>
        </p:nvCxnSpPr>
        <p:spPr>
          <a:xfrm rot="5400000">
            <a:off x="2449950" y="1292273"/>
            <a:ext cx="524544" cy="1715868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Benutzerdefiniert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Larissa-Design</vt:lpstr>
      <vt:lpstr>Meine Familie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Nina</dc:creator>
  <cp:lastModifiedBy>Nina</cp:lastModifiedBy>
  <cp:revision>4</cp:revision>
  <dcterms:created xsi:type="dcterms:W3CDTF">2015-09-06T14:44:30Z</dcterms:created>
  <dcterms:modified xsi:type="dcterms:W3CDTF">2016-02-14T14:55:10Z</dcterms:modified>
</cp:coreProperties>
</file>